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15"/>
  </p:notesMasterIdLst>
  <p:sldIdLst>
    <p:sldId id="256" r:id="rId3"/>
    <p:sldId id="257" r:id="rId4"/>
    <p:sldId id="263" r:id="rId5"/>
    <p:sldId id="259" r:id="rId6"/>
    <p:sldId id="265" r:id="rId7"/>
    <p:sldId id="260" r:id="rId8"/>
    <p:sldId id="261" r:id="rId9"/>
    <p:sldId id="262" r:id="rId10"/>
    <p:sldId id="266" r:id="rId11"/>
    <p:sldId id="267" r:id="rId12"/>
    <p:sldId id="264"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66" d="100"/>
          <a:sy n="66" d="100"/>
        </p:scale>
        <p:origin x="-2934" y="-1068"/>
      </p:cViewPr>
      <p:guideLst>
        <p:guide orient="horz" pos="2160"/>
        <p:guide pos="2880"/>
        <p:guide pos="144"/>
        <p:guide pos="561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67" d="100"/>
          <a:sy n="67" d="100"/>
        </p:scale>
        <p:origin x="-327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DA3D3F-FA3A-43FB-819B-B918D157AE16}" type="datetimeFigureOut">
              <a:rPr lang="en-US" smtClean="0"/>
              <a:t>7/3/2012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39F434-8BE4-4208-A27E-B9B0B17D628A}" type="slidenum">
              <a:rPr lang="en-US" smtClean="0"/>
              <a:t>‹#›</a:t>
            </a:fld>
            <a:endParaRPr lang="en-US"/>
          </a:p>
        </p:txBody>
      </p:sp>
    </p:spTree>
    <p:extLst>
      <p:ext uri="{BB962C8B-B14F-4D97-AF65-F5344CB8AC3E}">
        <p14:creationId xmlns:p14="http://schemas.microsoft.com/office/powerpoint/2010/main" val="1447269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lum bright="-10000" contrast="10000"/>
          </a:blip>
          <a:srcRect b="17288"/>
          <a:stretch/>
        </p:blipFill>
        <p:spPr>
          <a:xfrm>
            <a:off x="3628" y="0"/>
            <a:ext cx="9140372" cy="5040087"/>
          </a:xfrm>
          <a:prstGeom prst="rect">
            <a:avLst/>
          </a:prstGeom>
          <a:effectLst>
            <a:reflection blurRad="6350" stA="50000" endA="275" endPos="40000" dist="101600" dir="5400000" sy="-100000" algn="bl" rotWithShape="0"/>
          </a:effectLst>
        </p:spPr>
      </p:pic>
      <p:sp>
        <p:nvSpPr>
          <p:cNvPr id="2" name="Title 1"/>
          <p:cNvSpPr>
            <a:spLocks noGrp="1"/>
          </p:cNvSpPr>
          <p:nvPr>
            <p:ph type="ctrTitle"/>
          </p:nvPr>
        </p:nvSpPr>
        <p:spPr>
          <a:xfrm>
            <a:off x="228600" y="762000"/>
            <a:ext cx="8686800" cy="1470025"/>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Subtitle 2"/>
          <p:cNvSpPr>
            <a:spLocks noGrp="1"/>
          </p:cNvSpPr>
          <p:nvPr>
            <p:ph type="subTitle" idx="1"/>
          </p:nvPr>
        </p:nvSpPr>
        <p:spPr>
          <a:xfrm>
            <a:off x="1371600" y="2927874"/>
            <a:ext cx="6400800" cy="1752600"/>
          </a:xfrm>
        </p:spPr>
        <p:txBody>
          <a:bodyPr/>
          <a:lstStyle>
            <a:lvl1pPr marL="0" indent="0" algn="ctr">
              <a:buNone/>
              <a:defRPr>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813337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69488"/>
            <a:ext cx="8686800" cy="4922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16112788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Vertical Title 1"/>
          <p:cNvSpPr>
            <a:spLocks noGrp="1"/>
          </p:cNvSpPr>
          <p:nvPr>
            <p:ph type="title" orient="vert"/>
          </p:nvPr>
        </p:nvSpPr>
        <p:spPr>
          <a:xfrm>
            <a:off x="6846348" y="79956"/>
            <a:ext cx="2057400" cy="5851525"/>
          </a:xfrm>
        </p:spPr>
        <p:txBody>
          <a:bodyPr vert="eaVert"/>
          <a:lstStyle>
            <a:lvl1pPr algn="l">
              <a:defRPr>
                <a:solidFill>
                  <a:schemeClr val="tx1"/>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79956"/>
            <a:ext cx="6465348"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39176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repeatCount="indefinite" fill="hold" display="0">
                  <p:stCondLst>
                    <p:cond delay="indefinite"/>
                  </p:stCondLst>
                </p:cTn>
                <p:tgtEl>
                  <p:spTgt spid="8"/>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idx="1"/>
          </p:nvPr>
        </p:nvSpPr>
        <p:spPr>
          <a:xfrm>
            <a:off x="228600" y="1380246"/>
            <a:ext cx="8686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8257908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33942" b="17288"/>
          <a:stretch/>
        </p:blipFill>
        <p:spPr>
          <a:xfrm>
            <a:off x="3628" y="0"/>
            <a:ext cx="9140372" cy="2971800"/>
          </a:xfrm>
          <a:prstGeom prst="rect">
            <a:avLst/>
          </a:prstGeom>
          <a:effectLst>
            <a:reflection blurRad="6350" stA="50000" endPos="95000" dist="101600" dir="5400000" sy="-100000" algn="bl" rotWithShape="0"/>
          </a:effectLst>
        </p:spPr>
      </p:pic>
      <p:sp>
        <p:nvSpPr>
          <p:cNvPr id="2" name="Title 1"/>
          <p:cNvSpPr>
            <a:spLocks noGrp="1"/>
          </p:cNvSpPr>
          <p:nvPr>
            <p:ph type="title"/>
          </p:nvPr>
        </p:nvSpPr>
        <p:spPr>
          <a:xfrm>
            <a:off x="228600" y="4624387"/>
            <a:ext cx="8686799" cy="1362075"/>
          </a:xfrm>
        </p:spPr>
        <p:txBody>
          <a:bodyPr anchor="t"/>
          <a:lstStyle>
            <a:lvl1pPr algn="l">
              <a:defRPr sz="4000" b="1" cap="all">
                <a:solidFill>
                  <a:schemeClr val="tx1"/>
                </a:solidFill>
                <a:effectLst>
                  <a:reflection blurRad="6350" stA="250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3124200"/>
            <a:ext cx="8686799" cy="1500187"/>
          </a:xfrm>
        </p:spPr>
        <p:txBody>
          <a:bodyPr anchor="b"/>
          <a:lstStyle>
            <a:lvl1pPr marL="0" indent="0">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56701E-279D-4010-B6E0-739AA257620B}" type="datetimeFigureOut">
              <a:rPr lang="en-US" smtClean="0"/>
              <a:t>7/3/2012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2421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sz="half" idx="1"/>
          </p:nvPr>
        </p:nvSpPr>
        <p:spPr>
          <a:xfrm>
            <a:off x="240254" y="1371600"/>
            <a:ext cx="4255546"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267200"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56701E-279D-4010-B6E0-739AA257620B}" type="datetimeFigureOut">
              <a:rPr lang="en-US" smtClean="0"/>
              <a:t>7/3/2012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5967565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1374960"/>
            <a:ext cx="42687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28600" y="2014722"/>
            <a:ext cx="4268788"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374960"/>
            <a:ext cx="42703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14722"/>
            <a:ext cx="4270375"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56701E-279D-4010-B6E0-739AA257620B}" type="datetimeFigureOut">
              <a:rPr lang="en-US" smtClean="0"/>
              <a:t>7/3/2012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4583444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56701E-279D-4010-B6E0-739AA257620B}" type="datetimeFigureOut">
              <a:rPr lang="en-US" smtClean="0"/>
              <a:t>7/3/2012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0806250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6"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Date Placeholder 1"/>
          <p:cNvSpPr>
            <a:spLocks noGrp="1"/>
          </p:cNvSpPr>
          <p:nvPr>
            <p:ph type="dt" sz="half" idx="10"/>
          </p:nvPr>
        </p:nvSpPr>
        <p:spPr/>
        <p:txBody>
          <a:bodyPr/>
          <a:lstStyle/>
          <a:p>
            <a:fld id="{2056701E-279D-4010-B6E0-739AA257620B}" type="datetimeFigureOut">
              <a:rPr lang="en-US" smtClean="0"/>
              <a:t>7/3/2012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03996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repeatCount="indefinite" fill="hold" display="0">
                  <p:stCondLst>
                    <p:cond delay="indefinite"/>
                  </p:stCondLst>
                </p:cTn>
                <p:tgtEl>
                  <p:spTgt spid="6"/>
                </p:tgtEl>
              </p:cMediaNode>
            </p:video>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10"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228600" y="54684"/>
            <a:ext cx="3236913" cy="1162050"/>
          </a:xfrm>
        </p:spPr>
        <p:txBody>
          <a:bodyPr anchor="b"/>
          <a:lstStyle>
            <a:lvl1pPr algn="l">
              <a:defRPr sz="2000" b="1">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54684"/>
            <a:ext cx="53403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1216734"/>
            <a:ext cx="32369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26467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repeatCount="indefinite" fill="hold" display="0">
                  <p:stCondLst>
                    <p:cond delay="indefinite"/>
                  </p:stCondLst>
                </p:cTn>
                <p:tgtEl>
                  <p:spTgt spid="10"/>
                </p:tgtEl>
              </p:cMediaNode>
            </p:video>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1792288" y="4416425"/>
            <a:ext cx="5486400" cy="566738"/>
          </a:xfrm>
        </p:spPr>
        <p:txBody>
          <a:bodyPr anchor="b"/>
          <a:lstStyle>
            <a:lvl1pPr algn="l">
              <a:defRPr sz="2000" b="1">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2286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983163"/>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284176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media" Target="../media/media1.wm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ideo" Target="../media/media1.wm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a:videoFile r:link="rId14"/>
            <p:extLst>
              <p:ext uri="{DAA4B4D4-6D71-4841-9C94-3DE7FCFB9230}">
                <p14:media xmlns:p14="http://schemas.microsoft.com/office/powerpoint/2010/main" r:embed="rId13"/>
              </p:ext>
            </p:extLst>
          </p:nvPr>
        </p:nvPicPr>
        <p:blipFill rotWithShape="1">
          <a:blip r:embed="rId15">
            <a:lum bright="-10000" contrast="10000"/>
          </a:blip>
          <a:srcRect t="62763" b="17288"/>
          <a:stretch/>
        </p:blipFill>
        <p:spPr>
          <a:xfrm>
            <a:off x="3628" y="0"/>
            <a:ext cx="9140372" cy="1215573"/>
          </a:xfrm>
          <a:prstGeom prst="rect">
            <a:avLst/>
          </a:prstGeom>
          <a:effectLst>
            <a:reflection blurRad="6350" stA="25000" endPos="95000" dist="101600" dir="5400000" sy="-100000" algn="bl" rotWithShape="0"/>
          </a:effectLst>
        </p:spPr>
      </p:pic>
      <p:sp>
        <p:nvSpPr>
          <p:cNvPr id="2" name="Title Placeholder 1"/>
          <p:cNvSpPr>
            <a:spLocks noGrp="1"/>
          </p:cNvSpPr>
          <p:nvPr>
            <p:ph type="title"/>
          </p:nvPr>
        </p:nvSpPr>
        <p:spPr>
          <a:xfrm>
            <a:off x="228600" y="47172"/>
            <a:ext cx="8686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1369998"/>
            <a:ext cx="8686800" cy="493776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56701E-279D-4010-B6E0-739AA257620B}" type="datetimeFigureOut">
              <a:rPr lang="en-US" smtClean="0"/>
              <a:t>7/3/2012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818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BB2CEA-3D82-4BDD-9400-F0522953981D}" type="slidenum">
              <a:rPr lang="en-US" smtClean="0"/>
              <a:t>‹#›</a:t>
            </a:fld>
            <a:endParaRPr lang="en-US"/>
          </a:p>
        </p:txBody>
      </p:sp>
    </p:spTree>
    <p:extLst>
      <p:ext uri="{BB962C8B-B14F-4D97-AF65-F5344CB8AC3E}">
        <p14:creationId xmlns:p14="http://schemas.microsoft.com/office/powerpoint/2010/main" val="768884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txStyles>
    <p:titleStyle>
      <a:lvl1pPr algn="ctr" defTabSz="914400" rtl="0" eaLnBrk="1" latinLnBrk="0" hangingPunct="1">
        <a:spcBef>
          <a:spcPct val="0"/>
        </a:spcBef>
        <a:buNone/>
        <a:defRPr sz="4400" b="1" kern="120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atershed2012.wikispaces.com/Results"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atershed2012.wikispaces.com/Introductio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atershed2012.wikispaces.com/Stakeholder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Title</a:t>
            </a:r>
            <a:endParaRPr lang="en-US" dirty="0"/>
          </a:p>
        </p:txBody>
      </p:sp>
      <p:sp>
        <p:nvSpPr>
          <p:cNvPr id="3" name="Subtitle 2"/>
          <p:cNvSpPr>
            <a:spLocks noGrp="1"/>
          </p:cNvSpPr>
          <p:nvPr>
            <p:ph type="subTitle" idx="1"/>
          </p:nvPr>
        </p:nvSpPr>
        <p:spPr/>
        <p:txBody>
          <a:bodyPr/>
          <a:lstStyle/>
          <a:p>
            <a:r>
              <a:rPr lang="en-US" dirty="0" smtClean="0"/>
              <a:t>Sub title</a:t>
            </a:r>
            <a:endParaRPr lang="en-US" dirty="0"/>
          </a:p>
        </p:txBody>
      </p:sp>
    </p:spTree>
    <p:extLst>
      <p:ext uri="{BB962C8B-B14F-4D97-AF65-F5344CB8AC3E}">
        <p14:creationId xmlns:p14="http://schemas.microsoft.com/office/powerpoint/2010/main" val="16304488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Island Creek Sites</a:t>
            </a:r>
            <a:endParaRPr lang="en-US" dirty="0"/>
          </a:p>
        </p:txBody>
      </p:sp>
      <p:sp>
        <p:nvSpPr>
          <p:cNvPr id="3" name="Content Placeholder 2"/>
          <p:cNvSpPr>
            <a:spLocks noGrp="1"/>
          </p:cNvSpPr>
          <p:nvPr>
            <p:ph idx="1"/>
          </p:nvPr>
        </p:nvSpPr>
        <p:spPr/>
        <p:txBody>
          <a:bodyPr/>
          <a:lstStyle/>
          <a:p>
            <a:r>
              <a:rPr lang="en-US" dirty="0" smtClean="0"/>
              <a:t>Each group needs to introduce their Long Island creek sites and briefly show a couple photos and map, physical, chemical and bacterial data</a:t>
            </a:r>
          </a:p>
          <a:p>
            <a:endParaRPr lang="en-US" dirty="0"/>
          </a:p>
        </p:txBody>
      </p:sp>
    </p:spTree>
    <p:extLst>
      <p:ext uri="{BB962C8B-B14F-4D97-AF65-F5344CB8AC3E}">
        <p14:creationId xmlns:p14="http://schemas.microsoft.com/office/powerpoint/2010/main" val="34657107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p:txBody>
          <a:bodyPr/>
          <a:lstStyle/>
          <a:p>
            <a:r>
              <a:rPr lang="en-US" dirty="0">
                <a:hlinkClick r:id="rId2"/>
              </a:rPr>
              <a:t>Results</a:t>
            </a:r>
            <a:r>
              <a:rPr lang="en-US" dirty="0"/>
              <a:t> (overall results, links on #4-7 above)</a:t>
            </a:r>
            <a:r>
              <a:rPr lang="en-US" b="1" dirty="0"/>
              <a:t>- JEF (Your teams will need to coordinate with Logan)</a:t>
            </a:r>
            <a:endParaRPr lang="en-US" dirty="0"/>
          </a:p>
          <a:p>
            <a:endParaRPr lang="en-US" dirty="0"/>
          </a:p>
        </p:txBody>
      </p:sp>
    </p:spTree>
    <p:extLst>
      <p:ext uri="{BB962C8B-B14F-4D97-AF65-F5344CB8AC3E}">
        <p14:creationId xmlns:p14="http://schemas.microsoft.com/office/powerpoint/2010/main" val="4932247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Big picture findings</a:t>
            </a:r>
          </a:p>
          <a:p>
            <a:r>
              <a:rPr lang="en-US" dirty="0" smtClean="0"/>
              <a:t>Future directions</a:t>
            </a:r>
          </a:p>
          <a:p>
            <a:endParaRPr lang="en-US" dirty="0"/>
          </a:p>
        </p:txBody>
      </p:sp>
    </p:spTree>
    <p:extLst>
      <p:ext uri="{BB962C8B-B14F-4D97-AF65-F5344CB8AC3E}">
        <p14:creationId xmlns:p14="http://schemas.microsoft.com/office/powerpoint/2010/main" val="9897756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r>
              <a:rPr lang="en-US" dirty="0" smtClean="0"/>
              <a:t>If you need to cut and paste this page for additional intro pages you can.</a:t>
            </a:r>
          </a:p>
          <a:p>
            <a:r>
              <a:rPr lang="en-US" dirty="0"/>
              <a:t/>
            </a:r>
            <a:br>
              <a:rPr lang="en-US" dirty="0"/>
            </a:br>
            <a:r>
              <a:rPr lang="en-US" dirty="0">
                <a:hlinkClick r:id="rId2"/>
              </a:rPr>
              <a:t>Introduction</a:t>
            </a:r>
            <a:r>
              <a:rPr lang="en-US" dirty="0"/>
              <a:t> (including overview, previous study, Research Goals and Objectives</a:t>
            </a:r>
            <a:r>
              <a:rPr lang="en-US" dirty="0" smtClean="0"/>
              <a:t>)</a:t>
            </a:r>
            <a:endParaRPr lang="en-US" dirty="0"/>
          </a:p>
        </p:txBody>
      </p:sp>
    </p:spTree>
    <p:extLst>
      <p:ext uri="{BB962C8B-B14F-4D97-AF65-F5344CB8AC3E}">
        <p14:creationId xmlns:p14="http://schemas.microsoft.com/office/powerpoint/2010/main" val="21959427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a:t>
            </a:r>
            <a:endParaRPr lang="en-US" dirty="0"/>
          </a:p>
        </p:txBody>
      </p:sp>
      <p:sp>
        <p:nvSpPr>
          <p:cNvPr id="3" name="Content Placeholder 2"/>
          <p:cNvSpPr>
            <a:spLocks noGrp="1"/>
          </p:cNvSpPr>
          <p:nvPr>
            <p:ph idx="1"/>
          </p:nvPr>
        </p:nvSpPr>
        <p:spPr/>
        <p:txBody>
          <a:bodyPr/>
          <a:lstStyle/>
          <a:p>
            <a:r>
              <a:rPr lang="en-US" dirty="0" smtClean="0"/>
              <a:t>Maps of entire watersheds. Not RS maps</a:t>
            </a:r>
          </a:p>
          <a:p>
            <a:r>
              <a:rPr lang="en-US" dirty="0" smtClean="0"/>
              <a:t>Study sites should be clearly visible on the map.</a:t>
            </a:r>
            <a:endParaRPr lang="en-US" dirty="0"/>
          </a:p>
        </p:txBody>
      </p:sp>
    </p:spTree>
    <p:extLst>
      <p:ext uri="{BB962C8B-B14F-4D97-AF65-F5344CB8AC3E}">
        <p14:creationId xmlns:p14="http://schemas.microsoft.com/office/powerpoint/2010/main" val="40307341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Stakeholders</a:t>
            </a:r>
            <a:endParaRPr lang="en-US" dirty="0"/>
          </a:p>
        </p:txBody>
      </p:sp>
      <p:sp>
        <p:nvSpPr>
          <p:cNvPr id="3" name="Content Placeholder 2"/>
          <p:cNvSpPr>
            <a:spLocks noGrp="1"/>
          </p:cNvSpPr>
          <p:nvPr>
            <p:ph idx="1"/>
          </p:nvPr>
        </p:nvSpPr>
        <p:spPr/>
        <p:txBody>
          <a:bodyPr>
            <a:normAutofit/>
          </a:bodyPr>
          <a:lstStyle/>
          <a:p>
            <a:r>
              <a:rPr lang="en-US" dirty="0"/>
              <a:t>If you need to cut and paste this page for additional </a:t>
            </a:r>
            <a:r>
              <a:rPr lang="en-US" dirty="0" smtClean="0"/>
              <a:t>STAKEHOLDERS pages </a:t>
            </a:r>
            <a:r>
              <a:rPr lang="en-US" dirty="0"/>
              <a:t>you can.</a:t>
            </a:r>
          </a:p>
          <a:p>
            <a:endParaRPr lang="en-US" dirty="0" smtClean="0">
              <a:hlinkClick r:id="rId2"/>
            </a:endParaRPr>
          </a:p>
          <a:p>
            <a:r>
              <a:rPr lang="en-US" dirty="0" smtClean="0">
                <a:hlinkClick r:id="rId2"/>
              </a:rPr>
              <a:t>Stakeholders</a:t>
            </a:r>
            <a:r>
              <a:rPr lang="en-US" dirty="0" smtClean="0"/>
              <a:t> </a:t>
            </a:r>
            <a:r>
              <a:rPr lang="en-US" dirty="0"/>
              <a:t>(watershed alliance of sandy springs, </a:t>
            </a:r>
            <a:r>
              <a:rPr lang="en-US" dirty="0" err="1" smtClean="0"/>
              <a:t>Waas</a:t>
            </a:r>
            <a:r>
              <a:rPr lang="en-US" dirty="0"/>
              <a:t>, city/land planning, watershed </a:t>
            </a:r>
            <a:r>
              <a:rPr lang="en-US" dirty="0" smtClean="0"/>
              <a:t>management)</a:t>
            </a:r>
          </a:p>
          <a:p>
            <a:r>
              <a:rPr lang="en-US" dirty="0" smtClean="0"/>
              <a:t>Please find icons from the various groups</a:t>
            </a:r>
            <a:endParaRPr lang="en-US" dirty="0"/>
          </a:p>
        </p:txBody>
      </p:sp>
    </p:spTree>
    <p:extLst>
      <p:ext uri="{BB962C8B-B14F-4D97-AF65-F5344CB8AC3E}">
        <p14:creationId xmlns:p14="http://schemas.microsoft.com/office/powerpoint/2010/main" val="9616457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To the watershed level methods group</a:t>
            </a:r>
            <a:endParaRPr lang="en-US" dirty="0"/>
          </a:p>
        </p:txBody>
      </p:sp>
      <p:sp>
        <p:nvSpPr>
          <p:cNvPr id="3" name="Content Placeholder 2"/>
          <p:cNvSpPr>
            <a:spLocks noGrp="1"/>
          </p:cNvSpPr>
          <p:nvPr>
            <p:ph idx="1"/>
          </p:nvPr>
        </p:nvSpPr>
        <p:spPr/>
        <p:txBody>
          <a:bodyPr/>
          <a:lstStyle/>
          <a:p>
            <a:r>
              <a:rPr lang="en-US" dirty="0" smtClean="0"/>
              <a:t>This is not a slide</a:t>
            </a:r>
          </a:p>
          <a:p>
            <a:r>
              <a:rPr lang="en-US" dirty="0" smtClean="0"/>
              <a:t>You need to put your method slides at the end of the water quality (physical, chemical, bacterial, fish), urban ecology (community index), land use (remote sensing, watershed level assessment (if warranted)) slides/section.</a:t>
            </a:r>
          </a:p>
          <a:p>
            <a:r>
              <a:rPr lang="en-US" dirty="0" smtClean="0"/>
              <a:t>Use the section headers as guides</a:t>
            </a:r>
          </a:p>
          <a:p>
            <a:endParaRPr lang="en-US" dirty="0"/>
          </a:p>
        </p:txBody>
      </p:sp>
    </p:spTree>
    <p:extLst>
      <p:ext uri="{BB962C8B-B14F-4D97-AF65-F5344CB8AC3E}">
        <p14:creationId xmlns:p14="http://schemas.microsoft.com/office/powerpoint/2010/main" val="11515603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Quality</a:t>
            </a:r>
            <a:endParaRPr lang="en-US" dirty="0"/>
          </a:p>
        </p:txBody>
      </p:sp>
      <p:sp>
        <p:nvSpPr>
          <p:cNvPr id="3" name="Content Placeholder 2"/>
          <p:cNvSpPr>
            <a:spLocks noGrp="1"/>
          </p:cNvSpPr>
          <p:nvPr>
            <p:ph idx="1"/>
          </p:nvPr>
        </p:nvSpPr>
        <p:spPr/>
        <p:txBody>
          <a:bodyPr/>
          <a:lstStyle/>
          <a:p>
            <a:r>
              <a:rPr lang="en-US" dirty="0"/>
              <a:t>If you need to cut and paste this page for additional </a:t>
            </a:r>
            <a:r>
              <a:rPr lang="en-US" dirty="0" smtClean="0"/>
              <a:t>water quality pages </a:t>
            </a:r>
            <a:r>
              <a:rPr lang="en-US" dirty="0"/>
              <a:t>you can</a:t>
            </a:r>
            <a:r>
              <a:rPr lang="en-US" dirty="0" smtClean="0"/>
              <a:t>.</a:t>
            </a:r>
          </a:p>
          <a:p>
            <a:r>
              <a:rPr lang="en-US" dirty="0" smtClean="0"/>
              <a:t>See 2011 report for template</a:t>
            </a:r>
            <a:endParaRPr lang="en-US" dirty="0"/>
          </a:p>
          <a:p>
            <a:endParaRPr lang="en-US" dirty="0"/>
          </a:p>
        </p:txBody>
      </p:sp>
    </p:spTree>
    <p:extLst>
      <p:ext uri="{BB962C8B-B14F-4D97-AF65-F5344CB8AC3E}">
        <p14:creationId xmlns:p14="http://schemas.microsoft.com/office/powerpoint/2010/main" val="42485953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Urban Ecology</a:t>
            </a:r>
            <a:endParaRPr lang="en-US" dirty="0"/>
          </a:p>
        </p:txBody>
      </p:sp>
      <p:sp>
        <p:nvSpPr>
          <p:cNvPr id="3" name="Content Placeholder 2"/>
          <p:cNvSpPr>
            <a:spLocks noGrp="1"/>
          </p:cNvSpPr>
          <p:nvPr>
            <p:ph idx="1"/>
          </p:nvPr>
        </p:nvSpPr>
        <p:spPr/>
        <p:txBody>
          <a:bodyPr/>
          <a:lstStyle/>
          <a:p>
            <a:r>
              <a:rPr lang="en-US" dirty="0"/>
              <a:t>If you need to cut and paste this page for additional </a:t>
            </a:r>
            <a:r>
              <a:rPr lang="en-US" dirty="0" smtClean="0"/>
              <a:t>urban ecology pages </a:t>
            </a:r>
            <a:r>
              <a:rPr lang="en-US" dirty="0"/>
              <a:t>you can.</a:t>
            </a:r>
          </a:p>
          <a:p>
            <a:r>
              <a:rPr lang="en-US" dirty="0" smtClean="0"/>
              <a:t>Tree risk assessment – see last year’s report for a template</a:t>
            </a:r>
          </a:p>
          <a:p>
            <a:r>
              <a:rPr lang="en-US" dirty="0" smtClean="0"/>
              <a:t>You will need to work with Eric on this section</a:t>
            </a:r>
            <a:endParaRPr lang="en-US" dirty="0"/>
          </a:p>
        </p:txBody>
      </p:sp>
    </p:spTree>
    <p:extLst>
      <p:ext uri="{BB962C8B-B14F-4D97-AF65-F5344CB8AC3E}">
        <p14:creationId xmlns:p14="http://schemas.microsoft.com/office/powerpoint/2010/main" val="20367087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Use</a:t>
            </a:r>
            <a:endParaRPr lang="en-US" dirty="0"/>
          </a:p>
        </p:txBody>
      </p:sp>
      <p:sp>
        <p:nvSpPr>
          <p:cNvPr id="3" name="Content Placeholder 2"/>
          <p:cNvSpPr>
            <a:spLocks noGrp="1"/>
          </p:cNvSpPr>
          <p:nvPr>
            <p:ph idx="1"/>
          </p:nvPr>
        </p:nvSpPr>
        <p:spPr/>
        <p:txBody>
          <a:bodyPr/>
          <a:lstStyle/>
          <a:p>
            <a:r>
              <a:rPr lang="en-US" dirty="0" smtClean="0"/>
              <a:t>Remote sensing overview and overall watershed </a:t>
            </a:r>
            <a:r>
              <a:rPr lang="en-US" dirty="0"/>
              <a:t>– see last year’s report for a template</a:t>
            </a:r>
          </a:p>
          <a:p>
            <a:endParaRPr lang="en-US" dirty="0"/>
          </a:p>
        </p:txBody>
      </p:sp>
    </p:spTree>
    <p:extLst>
      <p:ext uri="{BB962C8B-B14F-4D97-AF65-F5344CB8AC3E}">
        <p14:creationId xmlns:p14="http://schemas.microsoft.com/office/powerpoint/2010/main" val="21007596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Sites</a:t>
            </a:r>
            <a:endParaRPr lang="en-US" dirty="0"/>
          </a:p>
        </p:txBody>
      </p:sp>
      <p:sp>
        <p:nvSpPr>
          <p:cNvPr id="3" name="Content Placeholder 2"/>
          <p:cNvSpPr>
            <a:spLocks noGrp="1"/>
          </p:cNvSpPr>
          <p:nvPr>
            <p:ph idx="1"/>
          </p:nvPr>
        </p:nvSpPr>
        <p:spPr/>
        <p:txBody>
          <a:bodyPr/>
          <a:lstStyle/>
          <a:p>
            <a:r>
              <a:rPr lang="en-US" dirty="0" smtClean="0"/>
              <a:t>Each group needs to introduce their Marsh creek site and briefly show a couple photos and map, physical, chemical and bacterial data</a:t>
            </a:r>
          </a:p>
          <a:p>
            <a:endParaRPr lang="en-US" dirty="0"/>
          </a:p>
        </p:txBody>
      </p:sp>
    </p:spTree>
    <p:extLst>
      <p:ext uri="{BB962C8B-B14F-4D97-AF65-F5344CB8AC3E}">
        <p14:creationId xmlns:p14="http://schemas.microsoft.com/office/powerpoint/2010/main" val="870096380"/>
      </p:ext>
    </p:extLst>
  </p:cSld>
  <p:clrMapOvr>
    <a:masterClrMapping/>
  </p:clrMapOvr>
  <p:timing>
    <p:tnLst>
      <p:par>
        <p:cTn id="1" dur="indefinite" restart="never" nodeType="tmRoot"/>
      </p:par>
    </p:tnLst>
  </p:timing>
</p:sld>
</file>

<file path=ppt/theme/theme1.xml><?xml version="1.0" encoding="utf-8"?>
<a:theme xmlns:a="http://schemas.openxmlformats.org/drawingml/2006/main" name="TS101881344">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D310BA1-D636-4FA6-8511-A91491A648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TS101881344</Template>
  <TotalTime>46</TotalTime>
  <Words>305</Words>
  <Application>Microsoft Office PowerPoint</Application>
  <PresentationFormat>On-screen Show (4:3)</PresentationFormat>
  <Paragraphs>35</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TS101881344</vt:lpstr>
      <vt:lpstr>Title</vt:lpstr>
      <vt:lpstr>Introduction</vt:lpstr>
      <vt:lpstr>Map</vt:lpstr>
      <vt:lpstr>Stakeholders</vt:lpstr>
      <vt:lpstr>To the watershed level methods group</vt:lpstr>
      <vt:lpstr>Water Quality</vt:lpstr>
      <vt:lpstr>Urban Ecology</vt:lpstr>
      <vt:lpstr>Land Use</vt:lpstr>
      <vt:lpstr>Marsh Creek Sites</vt:lpstr>
      <vt:lpstr>Long Island Creek Sites</vt:lpstr>
      <vt:lpstr>Results</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NHP</dc:creator>
  <dc:description>2010 animated water waves powerpoint template from presentationpro.com</dc:description>
  <cp:lastModifiedBy>NHP</cp:lastModifiedBy>
  <cp:revision>6</cp:revision>
  <dcterms:created xsi:type="dcterms:W3CDTF">2012-07-03T18:48:29Z</dcterms:created>
  <dcterms:modified xsi:type="dcterms:W3CDTF">2012-07-03T19:35:28Z</dcterms:modified>
  <cp:category>2010 nature</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TC018813449991</vt:lpwstr>
  </property>
</Properties>
</file>